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3"/>
  </p:notesMasterIdLst>
  <p:handoutMasterIdLst>
    <p:handoutMasterId r:id="rId4"/>
  </p:handoutMasterIdLst>
  <p:sldIdLst>
    <p:sldId id="256" r:id="rId2"/>
  </p:sldIdLst>
  <p:sldSz cx="11315700" cy="16002000"/>
  <p:notesSz cx="7104063" cy="10234613"/>
  <p:defaultTextStyle>
    <a:defPPr>
      <a:defRPr lang="en-US"/>
    </a:defPPr>
    <a:lvl1pPr algn="l" rtl="0" eaLnBrk="0" fontAlgn="base" hangingPunct="0">
      <a:spcBef>
        <a:spcPct val="0"/>
      </a:spcBef>
      <a:spcAft>
        <a:spcPct val="0"/>
      </a:spcAft>
      <a:defRPr sz="2000" kern="1200">
        <a:solidFill>
          <a:schemeClr val="tx1"/>
        </a:solidFill>
        <a:latin typeface="Times New Roman" charset="0"/>
        <a:ea typeface="+mn-ea"/>
        <a:cs typeface="+mn-cs"/>
      </a:defRPr>
    </a:lvl1pPr>
    <a:lvl2pPr marL="457200" algn="l" rtl="0" eaLnBrk="0" fontAlgn="base" hangingPunct="0">
      <a:spcBef>
        <a:spcPct val="0"/>
      </a:spcBef>
      <a:spcAft>
        <a:spcPct val="0"/>
      </a:spcAft>
      <a:defRPr sz="2000" kern="1200">
        <a:solidFill>
          <a:schemeClr val="tx1"/>
        </a:solidFill>
        <a:latin typeface="Times New Roman" charset="0"/>
        <a:ea typeface="+mn-ea"/>
        <a:cs typeface="+mn-cs"/>
      </a:defRPr>
    </a:lvl2pPr>
    <a:lvl3pPr marL="914400" algn="l" rtl="0" eaLnBrk="0" fontAlgn="base" hangingPunct="0">
      <a:spcBef>
        <a:spcPct val="0"/>
      </a:spcBef>
      <a:spcAft>
        <a:spcPct val="0"/>
      </a:spcAft>
      <a:defRPr sz="2000" kern="1200">
        <a:solidFill>
          <a:schemeClr val="tx1"/>
        </a:solidFill>
        <a:latin typeface="Times New Roman" charset="0"/>
        <a:ea typeface="+mn-ea"/>
        <a:cs typeface="+mn-cs"/>
      </a:defRPr>
    </a:lvl3pPr>
    <a:lvl4pPr marL="1371600" algn="l" rtl="0" eaLnBrk="0" fontAlgn="base" hangingPunct="0">
      <a:spcBef>
        <a:spcPct val="0"/>
      </a:spcBef>
      <a:spcAft>
        <a:spcPct val="0"/>
      </a:spcAft>
      <a:defRPr sz="2000" kern="1200">
        <a:solidFill>
          <a:schemeClr val="tx1"/>
        </a:solidFill>
        <a:latin typeface="Times New Roman" charset="0"/>
        <a:ea typeface="+mn-ea"/>
        <a:cs typeface="+mn-cs"/>
      </a:defRPr>
    </a:lvl4pPr>
    <a:lvl5pPr marL="1828800" algn="l" rtl="0" eaLnBrk="0" fontAlgn="base" hangingPunct="0">
      <a:spcBef>
        <a:spcPct val="0"/>
      </a:spcBef>
      <a:spcAft>
        <a:spcPct val="0"/>
      </a:spcAft>
      <a:defRPr sz="2000" kern="1200">
        <a:solidFill>
          <a:schemeClr val="tx1"/>
        </a:solidFill>
        <a:latin typeface="Times New Roman" charset="0"/>
        <a:ea typeface="+mn-ea"/>
        <a:cs typeface="+mn-cs"/>
      </a:defRPr>
    </a:lvl5pPr>
    <a:lvl6pPr marL="2286000" algn="l" defTabSz="914400" rtl="0" eaLnBrk="1" latinLnBrk="0" hangingPunct="1">
      <a:defRPr sz="2000" kern="1200">
        <a:solidFill>
          <a:schemeClr val="tx1"/>
        </a:solidFill>
        <a:latin typeface="Times New Roman" charset="0"/>
        <a:ea typeface="+mn-ea"/>
        <a:cs typeface="+mn-cs"/>
      </a:defRPr>
    </a:lvl6pPr>
    <a:lvl7pPr marL="2743200" algn="l" defTabSz="914400" rtl="0" eaLnBrk="1" latinLnBrk="0" hangingPunct="1">
      <a:defRPr sz="2000" kern="1200">
        <a:solidFill>
          <a:schemeClr val="tx1"/>
        </a:solidFill>
        <a:latin typeface="Times New Roman" charset="0"/>
        <a:ea typeface="+mn-ea"/>
        <a:cs typeface="+mn-cs"/>
      </a:defRPr>
    </a:lvl7pPr>
    <a:lvl8pPr marL="3200400" algn="l" defTabSz="914400" rtl="0" eaLnBrk="1" latinLnBrk="0" hangingPunct="1">
      <a:defRPr sz="2000" kern="1200">
        <a:solidFill>
          <a:schemeClr val="tx1"/>
        </a:solidFill>
        <a:latin typeface="Times New Roman" charset="0"/>
        <a:ea typeface="+mn-ea"/>
        <a:cs typeface="+mn-cs"/>
      </a:defRPr>
    </a:lvl8pPr>
    <a:lvl9pPr marL="3657600" algn="l" defTabSz="914400" rtl="0" eaLnBrk="1" latinLnBrk="0" hangingPunct="1">
      <a:defRPr sz="2000" kern="1200">
        <a:solidFill>
          <a:schemeClr val="tx1"/>
        </a:solidFill>
        <a:latin typeface="Times New Roman" charset="0"/>
        <a:ea typeface="+mn-ea"/>
        <a:cs typeface="+mn-cs"/>
      </a:defRPr>
    </a:lvl9pPr>
  </p:defaultTextStyle>
  <p:extLst>
    <p:ext uri="{EFAFB233-063F-42B5-8137-9DF3F51BA10A}">
      <p15:sldGuideLst xmlns:p15="http://schemas.microsoft.com/office/powerpoint/2012/main">
        <p15:guide id="1" orient="horz" pos="5040">
          <p15:clr>
            <a:srgbClr val="A4A3A4"/>
          </p15:clr>
        </p15:guide>
        <p15:guide id="2" pos="3552">
          <p15:clr>
            <a:srgbClr val="A4A3A4"/>
          </p15:clr>
        </p15:guide>
      </p15:sldGuideLst>
    </p:ext>
    <p:ext uri="{2D200454-40CA-4A62-9FC3-DE9A4176ACB9}">
      <p15:notesGuideLst xmlns:p15="http://schemas.microsoft.com/office/powerpoint/2012/main">
        <p15:guide id="1" orient="horz" pos="3224">
          <p15:clr>
            <a:srgbClr val="A4A3A4"/>
          </p15:clr>
        </p15:guide>
        <p15:guide id="2" pos="223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a:srgbClr val="FAFCFA"/>
    <a:srgbClr val="FF9900"/>
    <a:srgbClr val="FFCC00"/>
    <a:srgbClr val="0066FF"/>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818" autoAdjust="0"/>
    <p:restoredTop sz="90929"/>
  </p:normalViewPr>
  <p:slideViewPr>
    <p:cSldViewPr snapToGrid="0">
      <p:cViewPr varScale="1">
        <p:scale>
          <a:sx n="29" d="100"/>
          <a:sy n="29" d="100"/>
        </p:scale>
        <p:origin x="2184" y="96"/>
      </p:cViewPr>
      <p:guideLst>
        <p:guide orient="horz" pos="5040"/>
        <p:guide pos="355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snapToGrid="0">
      <p:cViewPr>
        <p:scale>
          <a:sx n="75" d="100"/>
          <a:sy n="75" d="100"/>
        </p:scale>
        <p:origin x="-1404" y="576"/>
      </p:cViewPr>
      <p:guideLst>
        <p:guide orient="horz" pos="3224"/>
        <p:guide pos="223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3079750" cy="508000"/>
          </a:xfrm>
          <a:prstGeom prst="rect">
            <a:avLst/>
          </a:prstGeom>
          <a:noFill/>
          <a:ln>
            <a:noFill/>
          </a:ln>
          <a:effectLst/>
          <a:extLst/>
        </p:spPr>
        <p:txBody>
          <a:bodyPr vert="horz" wrap="square" lIns="94543" tIns="47271" rIns="94543" bIns="47271" numCol="1" anchor="t" anchorCtr="0" compatLnSpc="1">
            <a:prstTxWarp prst="textNoShape">
              <a:avLst/>
            </a:prstTxWarp>
          </a:bodyPr>
          <a:lstStyle>
            <a:lvl1pPr defTabSz="947436">
              <a:defRPr sz="1200"/>
            </a:lvl1pPr>
          </a:lstStyle>
          <a:p>
            <a:pPr>
              <a:defRPr/>
            </a:pPr>
            <a:endParaRPr lang="de-DE"/>
          </a:p>
        </p:txBody>
      </p:sp>
      <p:sp>
        <p:nvSpPr>
          <p:cNvPr id="45059" name="Rectangle 3"/>
          <p:cNvSpPr>
            <a:spLocks noGrp="1" noChangeArrowheads="1"/>
          </p:cNvSpPr>
          <p:nvPr>
            <p:ph type="dt" sz="quarter" idx="1"/>
          </p:nvPr>
        </p:nvSpPr>
        <p:spPr bwMode="auto">
          <a:xfrm>
            <a:off x="4027488" y="0"/>
            <a:ext cx="3076575" cy="508000"/>
          </a:xfrm>
          <a:prstGeom prst="rect">
            <a:avLst/>
          </a:prstGeom>
          <a:noFill/>
          <a:ln>
            <a:noFill/>
          </a:ln>
          <a:effectLst/>
          <a:extLst/>
        </p:spPr>
        <p:txBody>
          <a:bodyPr vert="horz" wrap="square" lIns="94543" tIns="47271" rIns="94543" bIns="47271" numCol="1" anchor="t" anchorCtr="0" compatLnSpc="1">
            <a:prstTxWarp prst="textNoShape">
              <a:avLst/>
            </a:prstTxWarp>
          </a:bodyPr>
          <a:lstStyle>
            <a:lvl1pPr algn="r" defTabSz="947436">
              <a:defRPr sz="1200"/>
            </a:lvl1pPr>
          </a:lstStyle>
          <a:p>
            <a:pPr>
              <a:defRPr/>
            </a:pPr>
            <a:endParaRPr lang="de-DE"/>
          </a:p>
        </p:txBody>
      </p:sp>
      <p:sp>
        <p:nvSpPr>
          <p:cNvPr id="45060" name="Rectangle 4"/>
          <p:cNvSpPr>
            <a:spLocks noGrp="1" noChangeArrowheads="1"/>
          </p:cNvSpPr>
          <p:nvPr>
            <p:ph type="ftr" sz="quarter" idx="2"/>
          </p:nvPr>
        </p:nvSpPr>
        <p:spPr bwMode="auto">
          <a:xfrm>
            <a:off x="0" y="9726613"/>
            <a:ext cx="3079750" cy="508000"/>
          </a:xfrm>
          <a:prstGeom prst="rect">
            <a:avLst/>
          </a:prstGeom>
          <a:noFill/>
          <a:ln>
            <a:noFill/>
          </a:ln>
          <a:effectLst/>
          <a:extLst/>
        </p:spPr>
        <p:txBody>
          <a:bodyPr vert="horz" wrap="square" lIns="94543" tIns="47271" rIns="94543" bIns="47271" numCol="1" anchor="b" anchorCtr="0" compatLnSpc="1">
            <a:prstTxWarp prst="textNoShape">
              <a:avLst/>
            </a:prstTxWarp>
          </a:bodyPr>
          <a:lstStyle>
            <a:lvl1pPr defTabSz="947436">
              <a:defRPr sz="1200"/>
            </a:lvl1pPr>
          </a:lstStyle>
          <a:p>
            <a:pPr>
              <a:defRPr/>
            </a:pPr>
            <a:endParaRPr lang="de-DE"/>
          </a:p>
        </p:txBody>
      </p:sp>
      <p:sp>
        <p:nvSpPr>
          <p:cNvPr id="45061" name="Rectangle 5"/>
          <p:cNvSpPr>
            <a:spLocks noGrp="1" noChangeArrowheads="1"/>
          </p:cNvSpPr>
          <p:nvPr>
            <p:ph type="sldNum" sz="quarter" idx="3"/>
          </p:nvPr>
        </p:nvSpPr>
        <p:spPr bwMode="auto">
          <a:xfrm>
            <a:off x="4027488" y="9726613"/>
            <a:ext cx="3076575" cy="508000"/>
          </a:xfrm>
          <a:prstGeom prst="rect">
            <a:avLst/>
          </a:prstGeom>
          <a:noFill/>
          <a:ln>
            <a:noFill/>
          </a:ln>
          <a:effectLst/>
          <a:extLst/>
        </p:spPr>
        <p:txBody>
          <a:bodyPr vert="horz" wrap="square" lIns="94543" tIns="47271" rIns="94543" bIns="47271" numCol="1" anchor="b" anchorCtr="0" compatLnSpc="1">
            <a:prstTxWarp prst="textNoShape">
              <a:avLst/>
            </a:prstTxWarp>
          </a:bodyPr>
          <a:lstStyle>
            <a:lvl1pPr algn="r" defTabSz="947436">
              <a:defRPr sz="1200"/>
            </a:lvl1pPr>
          </a:lstStyle>
          <a:p>
            <a:pPr>
              <a:defRPr/>
            </a:pPr>
            <a:fld id="{F9C9898D-C950-4769-AAFD-7D27FCFA0E37}" type="slidenum">
              <a:rPr lang="de-DE"/>
              <a:pPr>
                <a:defRPr/>
              </a:pPr>
              <a:t>‹Nr.›</a:t>
            </a:fld>
            <a:endParaRPr lang="de-DE"/>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79750" cy="508000"/>
          </a:xfrm>
          <a:prstGeom prst="rect">
            <a:avLst/>
          </a:prstGeom>
          <a:noFill/>
          <a:ln>
            <a:noFill/>
          </a:ln>
          <a:effectLst/>
          <a:extLst/>
        </p:spPr>
        <p:txBody>
          <a:bodyPr vert="horz" wrap="square" lIns="94543" tIns="47271" rIns="94543" bIns="47271" numCol="1" anchor="t" anchorCtr="0" compatLnSpc="1">
            <a:prstTxWarp prst="textNoShape">
              <a:avLst/>
            </a:prstTxWarp>
          </a:bodyPr>
          <a:lstStyle>
            <a:lvl1pPr defTabSz="947436">
              <a:defRPr sz="1200"/>
            </a:lvl1pPr>
          </a:lstStyle>
          <a:p>
            <a:pPr>
              <a:defRPr/>
            </a:pPr>
            <a:endParaRPr lang="de-DE"/>
          </a:p>
        </p:txBody>
      </p:sp>
      <p:sp>
        <p:nvSpPr>
          <p:cNvPr id="5123" name="Rectangle 3"/>
          <p:cNvSpPr>
            <a:spLocks noGrp="1" noChangeArrowheads="1"/>
          </p:cNvSpPr>
          <p:nvPr>
            <p:ph type="dt" idx="1"/>
          </p:nvPr>
        </p:nvSpPr>
        <p:spPr bwMode="auto">
          <a:xfrm>
            <a:off x="4027488" y="0"/>
            <a:ext cx="3076575" cy="508000"/>
          </a:xfrm>
          <a:prstGeom prst="rect">
            <a:avLst/>
          </a:prstGeom>
          <a:noFill/>
          <a:ln>
            <a:noFill/>
          </a:ln>
          <a:effectLst/>
          <a:extLst/>
        </p:spPr>
        <p:txBody>
          <a:bodyPr vert="horz" wrap="square" lIns="94543" tIns="47271" rIns="94543" bIns="47271" numCol="1" anchor="t" anchorCtr="0" compatLnSpc="1">
            <a:prstTxWarp prst="textNoShape">
              <a:avLst/>
            </a:prstTxWarp>
          </a:bodyPr>
          <a:lstStyle>
            <a:lvl1pPr algn="r" defTabSz="947436">
              <a:defRPr sz="1200"/>
            </a:lvl1pPr>
          </a:lstStyle>
          <a:p>
            <a:pPr>
              <a:defRPr/>
            </a:pPr>
            <a:endParaRPr lang="de-DE"/>
          </a:p>
        </p:txBody>
      </p:sp>
      <p:sp>
        <p:nvSpPr>
          <p:cNvPr id="3076" name="Rectangle 4"/>
          <p:cNvSpPr>
            <a:spLocks noGrp="1" noRot="1" noChangeAspect="1" noChangeArrowheads="1" noTextEdit="1"/>
          </p:cNvSpPr>
          <p:nvPr>
            <p:ph type="sldImg" idx="2"/>
          </p:nvPr>
        </p:nvSpPr>
        <p:spPr bwMode="auto">
          <a:xfrm>
            <a:off x="2195513" y="765175"/>
            <a:ext cx="2716212" cy="3840163"/>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47738" y="4860925"/>
            <a:ext cx="5208587" cy="4608513"/>
          </a:xfrm>
          <a:prstGeom prst="rect">
            <a:avLst/>
          </a:prstGeom>
          <a:noFill/>
          <a:ln>
            <a:noFill/>
          </a:ln>
          <a:effectLst/>
          <a:extLst/>
        </p:spPr>
        <p:txBody>
          <a:bodyPr vert="horz" wrap="square" lIns="94543" tIns="47271" rIns="94543" bIns="47271" numCol="1" anchor="t" anchorCtr="0" compatLnSpc="1">
            <a:prstTxWarp prst="textNoShape">
              <a:avLst/>
            </a:prstTxWarp>
          </a:bodyPr>
          <a:lstStyle/>
          <a:p>
            <a:pPr lvl="0"/>
            <a:r>
              <a:rPr lang="de-DE" noProof="0" smtClean="0"/>
              <a:t>Klicken Sie, um die Formate des Vorlagentextes zu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5126" name="Rectangle 6"/>
          <p:cNvSpPr>
            <a:spLocks noGrp="1" noChangeArrowheads="1"/>
          </p:cNvSpPr>
          <p:nvPr>
            <p:ph type="ftr" sz="quarter" idx="4"/>
          </p:nvPr>
        </p:nvSpPr>
        <p:spPr bwMode="auto">
          <a:xfrm>
            <a:off x="0" y="9726613"/>
            <a:ext cx="3079750" cy="508000"/>
          </a:xfrm>
          <a:prstGeom prst="rect">
            <a:avLst/>
          </a:prstGeom>
          <a:noFill/>
          <a:ln>
            <a:noFill/>
          </a:ln>
          <a:effectLst/>
          <a:extLst/>
        </p:spPr>
        <p:txBody>
          <a:bodyPr vert="horz" wrap="square" lIns="94543" tIns="47271" rIns="94543" bIns="47271" numCol="1" anchor="b" anchorCtr="0" compatLnSpc="1">
            <a:prstTxWarp prst="textNoShape">
              <a:avLst/>
            </a:prstTxWarp>
          </a:bodyPr>
          <a:lstStyle>
            <a:lvl1pPr defTabSz="947436">
              <a:defRPr sz="1200"/>
            </a:lvl1pPr>
          </a:lstStyle>
          <a:p>
            <a:pPr>
              <a:defRPr/>
            </a:pPr>
            <a:endParaRPr lang="de-DE"/>
          </a:p>
        </p:txBody>
      </p:sp>
      <p:sp>
        <p:nvSpPr>
          <p:cNvPr id="5127" name="Rectangle 7"/>
          <p:cNvSpPr>
            <a:spLocks noGrp="1" noChangeArrowheads="1"/>
          </p:cNvSpPr>
          <p:nvPr>
            <p:ph type="sldNum" sz="quarter" idx="5"/>
          </p:nvPr>
        </p:nvSpPr>
        <p:spPr bwMode="auto">
          <a:xfrm>
            <a:off x="4027488" y="9726613"/>
            <a:ext cx="3076575" cy="508000"/>
          </a:xfrm>
          <a:prstGeom prst="rect">
            <a:avLst/>
          </a:prstGeom>
          <a:noFill/>
          <a:ln>
            <a:noFill/>
          </a:ln>
          <a:effectLst/>
          <a:extLst/>
        </p:spPr>
        <p:txBody>
          <a:bodyPr vert="horz" wrap="square" lIns="94543" tIns="47271" rIns="94543" bIns="47271" numCol="1" anchor="b" anchorCtr="0" compatLnSpc="1">
            <a:prstTxWarp prst="textNoShape">
              <a:avLst/>
            </a:prstTxWarp>
          </a:bodyPr>
          <a:lstStyle>
            <a:lvl1pPr algn="r" defTabSz="947436">
              <a:defRPr sz="1200"/>
            </a:lvl1pPr>
          </a:lstStyle>
          <a:p>
            <a:pPr>
              <a:defRPr/>
            </a:pPr>
            <a:fld id="{800FFDED-E6B9-427F-825A-43CE62E70A12}" type="slidenum">
              <a:rPr lang="de-DE"/>
              <a:pPr>
                <a:defRPr/>
              </a:pPr>
              <a:t>‹Nr.›</a:t>
            </a:fld>
            <a:endParaRPr lang="de-DE"/>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a:noFill/>
        </p:spPr>
        <p:txBody>
          <a:bodyPr/>
          <a:lstStyle/>
          <a:p>
            <a:r>
              <a:rPr lang="de-DE" smtClean="0"/>
              <a:t>Die am 21. Juni 1992 in RIO DE JANEIRO von 170 Staaten verabschiedete Agenda 21 stellt einen Aktionsplan dar und ist völkerrechtlich nicht verbindlich. Aus diesem Grund ist der Aktionsplan an ein hohes Maß von politischer Selbstverpflichtung gebunden</a:t>
            </a:r>
          </a:p>
          <a:p>
            <a:r>
              <a:rPr lang="de-DE" smtClean="0"/>
              <a:t>Die Handlungsempfehlungen für das 21. Jahrhundert umfassen rund 700 Seiten, sind gegliedert in vier Hauptteile und 40 Kapitel und behandelt 115 umwelt- und entwicklungspolitische Einzelthemen.</a:t>
            </a:r>
          </a:p>
          <a:p>
            <a:r>
              <a:rPr lang="de-DE" b="1" smtClean="0"/>
              <a:t>Die AGENDA 21</a:t>
            </a:r>
            <a:r>
              <a:rPr lang="de-DE" smtClean="0"/>
              <a:t>, die mit ihren vierzig Kapiteln alle wesentlichen Politikbereiche im Sinne einer umweltverträglichen und nachhaltigen Entwicklung anspricht, gibt detaillierte Handlungsaufträge an die Regierungen, um einer weiteren Verschlechterung der Umweltsituation entgegenzuwirken, eine schrittweise Verbesserung von Umwelt und Entwicklung zu erreichen und eine nachhaltige Nutzung der natürlichen Ressourcen sicherzustellen. Wesentlicher Ansatz ist dabei die Integration von Umweltaspekten in alle anderen Politikbereiche.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849313" y="4970463"/>
            <a:ext cx="9617075" cy="3430587"/>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697038" y="9067800"/>
            <a:ext cx="7921625" cy="40894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6B5DEC0D-8887-4DC6-BDD1-BA42949D27AE}" type="slidenum">
              <a:rPr lang="en-US"/>
              <a:pPr>
                <a:defRPr/>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565150" y="641350"/>
            <a:ext cx="10185400" cy="2667000"/>
          </a:xfrm>
          <a:prstGeom prst="rect">
            <a:avLst/>
          </a:prstGeom>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65150" y="3733800"/>
            <a:ext cx="10185400" cy="10560050"/>
          </a:xfrm>
          <a:prstGeom prst="rect">
            <a:avLst/>
          </a:prstGeo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4B2744EA-407E-430B-B981-49AD43E96E43}" type="slidenum">
              <a:rPr lang="en-US"/>
              <a:pPr>
                <a:defRPr/>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204200" y="641350"/>
            <a:ext cx="2546350" cy="13652500"/>
          </a:xfrm>
          <a:prstGeom prst="rect">
            <a:avLst/>
          </a:prstGeo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65150" y="641350"/>
            <a:ext cx="7486650" cy="13652500"/>
          </a:xfrm>
          <a:prstGeom prst="rect">
            <a:avLst/>
          </a:prstGeo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7A0E74B1-60F9-483A-B017-E128E52346B1}" type="slidenum">
              <a:rPr lang="en-US"/>
              <a:pPr>
                <a:defRPr/>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565150" y="641350"/>
            <a:ext cx="10185400" cy="2667000"/>
          </a:xfrm>
          <a:prstGeom prst="rect">
            <a:avLst/>
          </a:prstGeom>
        </p:spPr>
        <p:txBody>
          <a:bodyPr/>
          <a:lstStyle/>
          <a:p>
            <a:r>
              <a:rPr lang="de-DE" smtClean="0"/>
              <a:t>Titelmasterformat durch Klicken bearbeiten</a:t>
            </a:r>
            <a:endParaRPr lang="de-DE"/>
          </a:p>
        </p:txBody>
      </p:sp>
      <p:sp>
        <p:nvSpPr>
          <p:cNvPr id="3" name="Inhaltsplatzhalter 2"/>
          <p:cNvSpPr>
            <a:spLocks noGrp="1"/>
          </p:cNvSpPr>
          <p:nvPr>
            <p:ph idx="1"/>
          </p:nvPr>
        </p:nvSpPr>
        <p:spPr>
          <a:xfrm>
            <a:off x="565150" y="3733800"/>
            <a:ext cx="10185400" cy="1056005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5356010B-5492-40FB-BF9B-1C144A3B42D0}" type="slidenum">
              <a:rPr lang="en-US"/>
              <a:pPr>
                <a:defRPr/>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93763" y="10282238"/>
            <a:ext cx="9618662" cy="3178175"/>
          </a:xfrm>
          <a:prstGeom prst="rect">
            <a:avLst/>
          </a:prstGeo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893763" y="6781800"/>
            <a:ext cx="9618662" cy="3500438"/>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0D910F91-73C1-46F6-8C26-1A133AC2486E}" type="slidenum">
              <a:rPr lang="en-US"/>
              <a:pPr>
                <a:defRPr/>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565150" y="641350"/>
            <a:ext cx="10185400" cy="2667000"/>
          </a:xfrm>
          <a:prstGeom prst="rect">
            <a:avLst/>
          </a:prstGeom>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65150" y="3733800"/>
            <a:ext cx="5016500" cy="105600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5734050" y="3733800"/>
            <a:ext cx="5016500" cy="105600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84BC81A5-334C-4AE8-A688-682D5F58B55B}" type="slidenum">
              <a:rPr lang="en-US"/>
              <a:pPr>
                <a:defRPr/>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65150" y="641350"/>
            <a:ext cx="10185400" cy="2667000"/>
          </a:xfrm>
          <a:prstGeom prst="rect">
            <a:avLst/>
          </a:prstGeo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565150" y="3581400"/>
            <a:ext cx="5000625" cy="1493838"/>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565150" y="5075238"/>
            <a:ext cx="5000625" cy="9218612"/>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5748338" y="3581400"/>
            <a:ext cx="5002212" cy="1493838"/>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5748338" y="5075238"/>
            <a:ext cx="5002212" cy="9218612"/>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4"/>
          <p:cNvSpPr>
            <a:spLocks noGrp="1" noChangeArrowheads="1"/>
          </p:cNvSpPr>
          <p:nvPr>
            <p:ph type="dt" sz="half" idx="10"/>
          </p:nvPr>
        </p:nvSpPr>
        <p:spPr>
          <a:ln/>
        </p:spPr>
        <p:txBody>
          <a:bodyPr/>
          <a:lstStyle>
            <a:lvl1pPr>
              <a:defRPr/>
            </a:lvl1pPr>
          </a:lstStyle>
          <a:p>
            <a:pPr>
              <a:defRPr/>
            </a:pPr>
            <a:endParaRPr lang="de-DE"/>
          </a:p>
        </p:txBody>
      </p:sp>
      <p:sp>
        <p:nvSpPr>
          <p:cNvPr id="8" name="Rectangle 5"/>
          <p:cNvSpPr>
            <a:spLocks noGrp="1" noChangeArrowheads="1"/>
          </p:cNvSpPr>
          <p:nvPr>
            <p:ph type="ftr" sz="quarter" idx="11"/>
          </p:nvPr>
        </p:nvSpPr>
        <p:spPr>
          <a:ln/>
        </p:spPr>
        <p:txBody>
          <a:bodyPr/>
          <a:lstStyle>
            <a:lvl1pPr>
              <a:defRPr/>
            </a:lvl1pPr>
          </a:lstStyle>
          <a:p>
            <a:pPr>
              <a:defRPr/>
            </a:pPr>
            <a:endParaRPr lang="de-DE"/>
          </a:p>
        </p:txBody>
      </p:sp>
      <p:sp>
        <p:nvSpPr>
          <p:cNvPr id="9" name="Rectangle 6"/>
          <p:cNvSpPr>
            <a:spLocks noGrp="1" noChangeArrowheads="1"/>
          </p:cNvSpPr>
          <p:nvPr>
            <p:ph type="sldNum" sz="quarter" idx="12"/>
          </p:nvPr>
        </p:nvSpPr>
        <p:spPr>
          <a:ln/>
        </p:spPr>
        <p:txBody>
          <a:bodyPr/>
          <a:lstStyle>
            <a:lvl1pPr>
              <a:defRPr/>
            </a:lvl1pPr>
          </a:lstStyle>
          <a:p>
            <a:pPr>
              <a:defRPr/>
            </a:pPr>
            <a:fld id="{A29AF759-A2B9-4231-A9A9-49F18201B24C}" type="slidenum">
              <a:rPr lang="en-US"/>
              <a:pPr>
                <a:defRPr/>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565150" y="641350"/>
            <a:ext cx="10185400" cy="2667000"/>
          </a:xfrm>
          <a:prstGeom prst="rect">
            <a:avLst/>
          </a:prstGeom>
        </p:spPr>
        <p:txBody>
          <a:bodyPr/>
          <a:lstStyle/>
          <a:p>
            <a:r>
              <a:rPr lang="de-DE" smtClean="0"/>
              <a:t>Titelmasterformat durch Klicken bearbeiten</a:t>
            </a:r>
            <a:endParaRPr lang="de-DE"/>
          </a:p>
        </p:txBody>
      </p:sp>
      <p:sp>
        <p:nvSpPr>
          <p:cNvPr id="3" name="Rectangle 4"/>
          <p:cNvSpPr>
            <a:spLocks noGrp="1" noChangeArrowheads="1"/>
          </p:cNvSpPr>
          <p:nvPr>
            <p:ph type="dt" sz="half" idx="10"/>
          </p:nvPr>
        </p:nvSpPr>
        <p:spPr>
          <a:ln/>
        </p:spPr>
        <p:txBody>
          <a:bodyPr/>
          <a:lstStyle>
            <a:lvl1pPr>
              <a:defRPr/>
            </a:lvl1pPr>
          </a:lstStyle>
          <a:p>
            <a:pPr>
              <a:defRPr/>
            </a:pPr>
            <a:endParaRPr lang="de-DE"/>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
        <p:nvSpPr>
          <p:cNvPr id="5" name="Rectangle 6"/>
          <p:cNvSpPr>
            <a:spLocks noGrp="1" noChangeArrowheads="1"/>
          </p:cNvSpPr>
          <p:nvPr>
            <p:ph type="sldNum" sz="quarter" idx="12"/>
          </p:nvPr>
        </p:nvSpPr>
        <p:spPr>
          <a:ln/>
        </p:spPr>
        <p:txBody>
          <a:bodyPr/>
          <a:lstStyle>
            <a:lvl1pPr>
              <a:defRPr/>
            </a:lvl1pPr>
          </a:lstStyle>
          <a:p>
            <a:pPr>
              <a:defRPr/>
            </a:pPr>
            <a:fld id="{96224802-B142-4B3A-AFF3-40C96AD6E01B}" type="slidenum">
              <a:rPr lang="en-US"/>
              <a:pPr>
                <a:defRPr/>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e-DE"/>
          </a:p>
        </p:txBody>
      </p:sp>
      <p:sp>
        <p:nvSpPr>
          <p:cNvPr id="3" name="Rectangle 5"/>
          <p:cNvSpPr>
            <a:spLocks noGrp="1" noChangeArrowheads="1"/>
          </p:cNvSpPr>
          <p:nvPr>
            <p:ph type="ftr" sz="quarter" idx="11"/>
          </p:nvPr>
        </p:nvSpPr>
        <p:spPr>
          <a:ln/>
        </p:spPr>
        <p:txBody>
          <a:bodyPr/>
          <a:lstStyle>
            <a:lvl1pPr>
              <a:defRPr/>
            </a:lvl1pPr>
          </a:lstStyle>
          <a:p>
            <a:pPr>
              <a:defRPr/>
            </a:pPr>
            <a:endParaRPr lang="de-DE"/>
          </a:p>
        </p:txBody>
      </p:sp>
      <p:sp>
        <p:nvSpPr>
          <p:cNvPr id="4" name="Rectangle 6"/>
          <p:cNvSpPr>
            <a:spLocks noGrp="1" noChangeArrowheads="1"/>
          </p:cNvSpPr>
          <p:nvPr>
            <p:ph type="sldNum" sz="quarter" idx="12"/>
          </p:nvPr>
        </p:nvSpPr>
        <p:spPr>
          <a:ln/>
        </p:spPr>
        <p:txBody>
          <a:bodyPr/>
          <a:lstStyle>
            <a:lvl1pPr>
              <a:defRPr/>
            </a:lvl1pPr>
          </a:lstStyle>
          <a:p>
            <a:pPr>
              <a:defRPr/>
            </a:pPr>
            <a:fld id="{F27770A0-7F9A-4562-B46A-006C124B9F63}" type="slidenum">
              <a:rPr lang="en-US"/>
              <a:pPr>
                <a:defRPr/>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65150" y="636588"/>
            <a:ext cx="3722688" cy="2711450"/>
          </a:xfrm>
          <a:prstGeom prst="rect">
            <a:avLst/>
          </a:prstGeo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4424363" y="636588"/>
            <a:ext cx="6326187" cy="13657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565150" y="3348038"/>
            <a:ext cx="3722688" cy="1094581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96D68BC9-0D4F-47DF-AF9E-3B135ACFED38}" type="slidenum">
              <a:rPr lang="en-US"/>
              <a:pPr>
                <a:defRPr/>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217738" y="11201400"/>
            <a:ext cx="6789737" cy="1322388"/>
          </a:xfrm>
          <a:prstGeom prst="rect">
            <a:avLst/>
          </a:prstGeo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2217738" y="1430338"/>
            <a:ext cx="6789737" cy="96012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2217738" y="12523788"/>
            <a:ext cx="6789737" cy="187801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383C5AB7-E691-4ED3-87E7-257EFA493073}" type="slidenum">
              <a:rPr lang="en-US"/>
              <a:pPr>
                <a:defRPr/>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50180" name="Rectangle 4"/>
          <p:cNvSpPr>
            <a:spLocks noGrp="1" noChangeArrowheads="1"/>
          </p:cNvSpPr>
          <p:nvPr>
            <p:ph type="dt" sz="half" idx="2"/>
          </p:nvPr>
        </p:nvSpPr>
        <p:spPr bwMode="auto">
          <a:xfrm>
            <a:off x="849313" y="14579600"/>
            <a:ext cx="2357437" cy="1066800"/>
          </a:xfrm>
          <a:prstGeom prst="rect">
            <a:avLst/>
          </a:prstGeom>
          <a:noFill/>
          <a:ln>
            <a:noFill/>
          </a:ln>
          <a:extLst/>
        </p:spPr>
        <p:txBody>
          <a:bodyPr vert="horz" wrap="square" lIns="134325" tIns="67163" rIns="134325" bIns="67163" numCol="1" anchor="t" anchorCtr="0" compatLnSpc="1">
            <a:prstTxWarp prst="textNoShape">
              <a:avLst/>
            </a:prstTxWarp>
          </a:bodyPr>
          <a:lstStyle>
            <a:lvl1pPr>
              <a:spcBef>
                <a:spcPct val="50000"/>
              </a:spcBef>
              <a:defRPr sz="2100" smtClean="0">
                <a:solidFill>
                  <a:schemeClr val="bg2"/>
                </a:solidFill>
              </a:defRPr>
            </a:lvl1pPr>
          </a:lstStyle>
          <a:p>
            <a:pPr>
              <a:defRPr/>
            </a:pPr>
            <a:endParaRPr lang="de-DE"/>
          </a:p>
        </p:txBody>
      </p:sp>
      <p:sp>
        <p:nvSpPr>
          <p:cNvPr id="50181" name="Rectangle 5"/>
          <p:cNvSpPr>
            <a:spLocks noGrp="1" noChangeArrowheads="1"/>
          </p:cNvSpPr>
          <p:nvPr>
            <p:ph type="ftr" sz="quarter" idx="3"/>
          </p:nvPr>
        </p:nvSpPr>
        <p:spPr bwMode="auto">
          <a:xfrm>
            <a:off x="3865563" y="14579600"/>
            <a:ext cx="3584575" cy="1066800"/>
          </a:xfrm>
          <a:prstGeom prst="rect">
            <a:avLst/>
          </a:prstGeom>
          <a:noFill/>
          <a:ln>
            <a:noFill/>
          </a:ln>
          <a:extLst/>
        </p:spPr>
        <p:txBody>
          <a:bodyPr vert="horz" wrap="square" lIns="134325" tIns="67163" rIns="134325" bIns="67163" numCol="1" anchor="t" anchorCtr="0" compatLnSpc="1">
            <a:prstTxWarp prst="textNoShape">
              <a:avLst/>
            </a:prstTxWarp>
          </a:bodyPr>
          <a:lstStyle>
            <a:lvl1pPr algn="ctr">
              <a:spcBef>
                <a:spcPct val="50000"/>
              </a:spcBef>
              <a:defRPr sz="2100" smtClean="0">
                <a:solidFill>
                  <a:schemeClr val="bg2"/>
                </a:solidFill>
              </a:defRPr>
            </a:lvl1pPr>
          </a:lstStyle>
          <a:p>
            <a:pPr>
              <a:defRPr/>
            </a:pPr>
            <a:endParaRPr lang="de-DE"/>
          </a:p>
        </p:txBody>
      </p:sp>
      <p:sp>
        <p:nvSpPr>
          <p:cNvPr id="50182" name="Rectangle 6"/>
          <p:cNvSpPr>
            <a:spLocks noGrp="1" noChangeArrowheads="1"/>
          </p:cNvSpPr>
          <p:nvPr>
            <p:ph type="sldNum" sz="quarter" idx="4"/>
          </p:nvPr>
        </p:nvSpPr>
        <p:spPr bwMode="auto">
          <a:xfrm>
            <a:off x="8108950" y="14579600"/>
            <a:ext cx="2357438" cy="1066800"/>
          </a:xfrm>
          <a:prstGeom prst="rect">
            <a:avLst/>
          </a:prstGeom>
          <a:noFill/>
          <a:ln>
            <a:noFill/>
          </a:ln>
          <a:extLst/>
        </p:spPr>
        <p:txBody>
          <a:bodyPr vert="horz" wrap="square" lIns="134325" tIns="67163" rIns="134325" bIns="67163" numCol="1" anchor="t" anchorCtr="0" compatLnSpc="1">
            <a:prstTxWarp prst="textNoShape">
              <a:avLst/>
            </a:prstTxWarp>
          </a:bodyPr>
          <a:lstStyle>
            <a:lvl1pPr algn="r">
              <a:spcBef>
                <a:spcPct val="50000"/>
              </a:spcBef>
              <a:defRPr sz="2100" smtClean="0">
                <a:solidFill>
                  <a:schemeClr val="bg2"/>
                </a:solidFill>
              </a:defRPr>
            </a:lvl1pPr>
          </a:lstStyle>
          <a:p>
            <a:pPr>
              <a:defRPr/>
            </a:pPr>
            <a:fld id="{31384D2F-063D-4722-81DF-0347A776FBC8}" type="slidenum">
              <a:rPr lang="en-US"/>
              <a:pPr>
                <a:defRPr/>
              </a:pPr>
              <a:t>‹Nr.›</a:t>
            </a:fld>
            <a:endParaRPr lang="en-US"/>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sldNum="0" hdr="0" ftr="0" dt="0"/>
  <p:txStyles>
    <p:titleStyle>
      <a:lvl1pPr algn="l" defTabSz="1343025" rtl="0" eaLnBrk="0" fontAlgn="base" hangingPunct="0">
        <a:spcBef>
          <a:spcPct val="0"/>
        </a:spcBef>
        <a:spcAft>
          <a:spcPct val="0"/>
        </a:spcAft>
        <a:defRPr kumimoji="1" sz="6500">
          <a:solidFill>
            <a:schemeClr val="tx2"/>
          </a:solidFill>
          <a:latin typeface="+mj-lt"/>
          <a:ea typeface="+mj-ea"/>
          <a:cs typeface="+mj-cs"/>
        </a:defRPr>
      </a:lvl1pPr>
      <a:lvl2pPr algn="l" defTabSz="1343025" rtl="0" eaLnBrk="0" fontAlgn="base" hangingPunct="0">
        <a:spcBef>
          <a:spcPct val="0"/>
        </a:spcBef>
        <a:spcAft>
          <a:spcPct val="0"/>
        </a:spcAft>
        <a:defRPr kumimoji="1" sz="6500">
          <a:solidFill>
            <a:schemeClr val="tx2"/>
          </a:solidFill>
          <a:latin typeface="Times New Roman" charset="0"/>
        </a:defRPr>
      </a:lvl2pPr>
      <a:lvl3pPr algn="l" defTabSz="1343025" rtl="0" eaLnBrk="0" fontAlgn="base" hangingPunct="0">
        <a:spcBef>
          <a:spcPct val="0"/>
        </a:spcBef>
        <a:spcAft>
          <a:spcPct val="0"/>
        </a:spcAft>
        <a:defRPr kumimoji="1" sz="6500">
          <a:solidFill>
            <a:schemeClr val="tx2"/>
          </a:solidFill>
          <a:latin typeface="Times New Roman" charset="0"/>
        </a:defRPr>
      </a:lvl3pPr>
      <a:lvl4pPr algn="l" defTabSz="1343025" rtl="0" eaLnBrk="0" fontAlgn="base" hangingPunct="0">
        <a:spcBef>
          <a:spcPct val="0"/>
        </a:spcBef>
        <a:spcAft>
          <a:spcPct val="0"/>
        </a:spcAft>
        <a:defRPr kumimoji="1" sz="6500">
          <a:solidFill>
            <a:schemeClr val="tx2"/>
          </a:solidFill>
          <a:latin typeface="Times New Roman" charset="0"/>
        </a:defRPr>
      </a:lvl4pPr>
      <a:lvl5pPr algn="l" defTabSz="1343025" rtl="0" eaLnBrk="0" fontAlgn="base" hangingPunct="0">
        <a:spcBef>
          <a:spcPct val="0"/>
        </a:spcBef>
        <a:spcAft>
          <a:spcPct val="0"/>
        </a:spcAft>
        <a:defRPr kumimoji="1" sz="6500">
          <a:solidFill>
            <a:schemeClr val="tx2"/>
          </a:solidFill>
          <a:latin typeface="Times New Roman" charset="0"/>
        </a:defRPr>
      </a:lvl5pPr>
      <a:lvl6pPr marL="457200" algn="l" defTabSz="1343025" rtl="0" eaLnBrk="0" fontAlgn="base" hangingPunct="0">
        <a:spcBef>
          <a:spcPct val="0"/>
        </a:spcBef>
        <a:spcAft>
          <a:spcPct val="0"/>
        </a:spcAft>
        <a:defRPr kumimoji="1" sz="6500">
          <a:solidFill>
            <a:schemeClr val="tx2"/>
          </a:solidFill>
          <a:latin typeface="Times New Roman" charset="0"/>
        </a:defRPr>
      </a:lvl6pPr>
      <a:lvl7pPr marL="914400" algn="l" defTabSz="1343025" rtl="0" eaLnBrk="0" fontAlgn="base" hangingPunct="0">
        <a:spcBef>
          <a:spcPct val="0"/>
        </a:spcBef>
        <a:spcAft>
          <a:spcPct val="0"/>
        </a:spcAft>
        <a:defRPr kumimoji="1" sz="6500">
          <a:solidFill>
            <a:schemeClr val="tx2"/>
          </a:solidFill>
          <a:latin typeface="Times New Roman" charset="0"/>
        </a:defRPr>
      </a:lvl7pPr>
      <a:lvl8pPr marL="1371600" algn="l" defTabSz="1343025" rtl="0" eaLnBrk="0" fontAlgn="base" hangingPunct="0">
        <a:spcBef>
          <a:spcPct val="0"/>
        </a:spcBef>
        <a:spcAft>
          <a:spcPct val="0"/>
        </a:spcAft>
        <a:defRPr kumimoji="1" sz="6500">
          <a:solidFill>
            <a:schemeClr val="tx2"/>
          </a:solidFill>
          <a:latin typeface="Times New Roman" charset="0"/>
        </a:defRPr>
      </a:lvl8pPr>
      <a:lvl9pPr marL="1828800" algn="l" defTabSz="1343025" rtl="0" eaLnBrk="0" fontAlgn="base" hangingPunct="0">
        <a:spcBef>
          <a:spcPct val="0"/>
        </a:spcBef>
        <a:spcAft>
          <a:spcPct val="0"/>
        </a:spcAft>
        <a:defRPr kumimoji="1" sz="6500">
          <a:solidFill>
            <a:schemeClr val="tx2"/>
          </a:solidFill>
          <a:latin typeface="Times New Roman" charset="0"/>
        </a:defRPr>
      </a:lvl9pPr>
    </p:titleStyle>
    <p:bodyStyle>
      <a:lvl1pPr marL="503238" indent="-503238" algn="l" defTabSz="1343025" rtl="0" eaLnBrk="0" fontAlgn="base" hangingPunct="0">
        <a:spcBef>
          <a:spcPct val="20000"/>
        </a:spcBef>
        <a:spcAft>
          <a:spcPct val="0"/>
        </a:spcAft>
        <a:buClr>
          <a:schemeClr val="bg2"/>
        </a:buClr>
        <a:buFont typeface="Monotype Sorts" pitchFamily="2" charset="2"/>
        <a:buChar char="§"/>
        <a:defRPr kumimoji="1" sz="4700">
          <a:solidFill>
            <a:schemeClr val="tx1"/>
          </a:solidFill>
          <a:latin typeface="+mn-lt"/>
          <a:ea typeface="+mn-ea"/>
          <a:cs typeface="+mn-cs"/>
        </a:defRPr>
      </a:lvl1pPr>
      <a:lvl2pPr marL="1090613" indent="-419100" algn="l" defTabSz="1343025" rtl="0" eaLnBrk="0" fontAlgn="base" hangingPunct="0">
        <a:spcBef>
          <a:spcPct val="20000"/>
        </a:spcBef>
        <a:spcAft>
          <a:spcPct val="0"/>
        </a:spcAft>
        <a:buClr>
          <a:schemeClr val="bg2"/>
        </a:buClr>
        <a:buSzPct val="50000"/>
        <a:buFont typeface="Monotype Sorts" pitchFamily="2" charset="2"/>
        <a:buChar char="l"/>
        <a:defRPr kumimoji="1" sz="4100">
          <a:solidFill>
            <a:schemeClr val="tx1"/>
          </a:solidFill>
          <a:latin typeface="+mn-lt"/>
        </a:defRPr>
      </a:lvl2pPr>
      <a:lvl3pPr marL="1679575" indent="-336550" algn="l" defTabSz="1343025" rtl="0" eaLnBrk="0" fontAlgn="base" hangingPunct="0">
        <a:spcBef>
          <a:spcPct val="20000"/>
        </a:spcBef>
        <a:spcAft>
          <a:spcPct val="0"/>
        </a:spcAft>
        <a:buChar char="•"/>
        <a:defRPr kumimoji="1" sz="3500">
          <a:solidFill>
            <a:schemeClr val="tx1"/>
          </a:solidFill>
          <a:latin typeface="+mn-lt"/>
        </a:defRPr>
      </a:lvl3pPr>
      <a:lvl4pPr marL="2351088" indent="-336550" algn="l" defTabSz="1343025" rtl="0" eaLnBrk="0" fontAlgn="base" hangingPunct="0">
        <a:spcBef>
          <a:spcPct val="20000"/>
        </a:spcBef>
        <a:spcAft>
          <a:spcPct val="0"/>
        </a:spcAft>
        <a:buChar char="–"/>
        <a:defRPr kumimoji="1" sz="2900">
          <a:solidFill>
            <a:schemeClr val="tx1"/>
          </a:solidFill>
          <a:latin typeface="+mn-lt"/>
        </a:defRPr>
      </a:lvl4pPr>
      <a:lvl5pPr marL="3022600" indent="-336550" algn="l" defTabSz="1343025" rtl="0" eaLnBrk="0" fontAlgn="base" hangingPunct="0">
        <a:spcBef>
          <a:spcPct val="20000"/>
        </a:spcBef>
        <a:spcAft>
          <a:spcPct val="0"/>
        </a:spcAft>
        <a:buChar char="»"/>
        <a:defRPr kumimoji="1" sz="2900">
          <a:solidFill>
            <a:schemeClr val="tx1"/>
          </a:solidFill>
          <a:latin typeface="+mn-lt"/>
        </a:defRPr>
      </a:lvl5pPr>
      <a:lvl6pPr marL="3479800" indent="-336550" algn="l" defTabSz="1343025" rtl="0" eaLnBrk="0" fontAlgn="base" hangingPunct="0">
        <a:spcBef>
          <a:spcPct val="20000"/>
        </a:spcBef>
        <a:spcAft>
          <a:spcPct val="0"/>
        </a:spcAft>
        <a:buChar char="»"/>
        <a:defRPr kumimoji="1" sz="2900">
          <a:solidFill>
            <a:schemeClr val="tx1"/>
          </a:solidFill>
          <a:latin typeface="+mn-lt"/>
        </a:defRPr>
      </a:lvl6pPr>
      <a:lvl7pPr marL="3937000" indent="-336550" algn="l" defTabSz="1343025" rtl="0" eaLnBrk="0" fontAlgn="base" hangingPunct="0">
        <a:spcBef>
          <a:spcPct val="20000"/>
        </a:spcBef>
        <a:spcAft>
          <a:spcPct val="0"/>
        </a:spcAft>
        <a:buChar char="»"/>
        <a:defRPr kumimoji="1" sz="2900">
          <a:solidFill>
            <a:schemeClr val="tx1"/>
          </a:solidFill>
          <a:latin typeface="+mn-lt"/>
        </a:defRPr>
      </a:lvl7pPr>
      <a:lvl8pPr marL="4394200" indent="-336550" algn="l" defTabSz="1343025" rtl="0" eaLnBrk="0" fontAlgn="base" hangingPunct="0">
        <a:spcBef>
          <a:spcPct val="20000"/>
        </a:spcBef>
        <a:spcAft>
          <a:spcPct val="0"/>
        </a:spcAft>
        <a:buChar char="»"/>
        <a:defRPr kumimoji="1" sz="2900">
          <a:solidFill>
            <a:schemeClr val="tx1"/>
          </a:solidFill>
          <a:latin typeface="+mn-lt"/>
        </a:defRPr>
      </a:lvl8pPr>
      <a:lvl9pPr marL="4851400" indent="-336550" algn="l" defTabSz="1343025" rtl="0" eaLnBrk="0" fontAlgn="base" hangingPunct="0">
        <a:spcBef>
          <a:spcPct val="20000"/>
        </a:spcBef>
        <a:spcAft>
          <a:spcPct val="0"/>
        </a:spcAft>
        <a:buChar char="»"/>
        <a:defRPr kumimoji="1" sz="29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CFA"/>
        </a:solidFill>
        <a:effectLst/>
      </p:bgPr>
    </p:bg>
    <p:spTree>
      <p:nvGrpSpPr>
        <p:cNvPr id="1" name=""/>
        <p:cNvGrpSpPr/>
        <p:nvPr/>
      </p:nvGrpSpPr>
      <p:grpSpPr>
        <a:xfrm>
          <a:off x="0" y="0"/>
          <a:ext cx="0" cy="0"/>
          <a:chOff x="0" y="0"/>
          <a:chExt cx="0" cy="0"/>
        </a:xfrm>
      </p:grpSpPr>
      <p:sp>
        <p:nvSpPr>
          <p:cNvPr id="2050" name="AutoShape 44"/>
          <p:cNvSpPr>
            <a:spLocks noChangeArrowheads="1"/>
          </p:cNvSpPr>
          <p:nvPr/>
        </p:nvSpPr>
        <p:spPr bwMode="auto">
          <a:xfrm>
            <a:off x="757238" y="4413250"/>
            <a:ext cx="9761537" cy="9879013"/>
          </a:xfrm>
          <a:prstGeom prst="roundRect">
            <a:avLst>
              <a:gd name="adj" fmla="val 16667"/>
            </a:avLst>
          </a:prstGeom>
          <a:solidFill>
            <a:srgbClr val="FFCC00"/>
          </a:solidFill>
          <a:ln w="19050">
            <a:solidFill>
              <a:schemeClr val="tx1"/>
            </a:solidFill>
            <a:round/>
            <a:headEnd/>
            <a:tailEnd/>
          </a:ln>
        </p:spPr>
        <p:txBody>
          <a:bodyPr wrap="none" anchor="ctr"/>
          <a:lstStyle/>
          <a:p>
            <a:endParaRPr lang="de-DE"/>
          </a:p>
        </p:txBody>
      </p:sp>
      <p:sp>
        <p:nvSpPr>
          <p:cNvPr id="2051" name="Text Box 48"/>
          <p:cNvSpPr txBox="1">
            <a:spLocks noChangeArrowheads="1"/>
          </p:cNvSpPr>
          <p:nvPr/>
        </p:nvSpPr>
        <p:spPr bwMode="auto">
          <a:xfrm>
            <a:off x="3776663" y="3216275"/>
            <a:ext cx="7216775" cy="1074738"/>
          </a:xfrm>
          <a:prstGeom prst="rect">
            <a:avLst/>
          </a:prstGeom>
          <a:noFill/>
          <a:ln w="9525">
            <a:noFill/>
            <a:miter lim="800000"/>
            <a:headEnd/>
            <a:tailEnd/>
          </a:ln>
        </p:spPr>
        <p:txBody>
          <a:bodyPr lIns="134325" tIns="67163" rIns="134325" bIns="67163">
            <a:spAutoFit/>
          </a:bodyPr>
          <a:lstStyle/>
          <a:p>
            <a:pPr algn="ctr" defTabSz="1343025">
              <a:spcBef>
                <a:spcPts val="600"/>
              </a:spcBef>
            </a:pPr>
            <a:r>
              <a:rPr lang="de-DE" sz="3200" b="1">
                <a:latin typeface="Comic Sans MS" pitchFamily="66" charset="0"/>
              </a:rPr>
              <a:t>“Lokale Agenda 21“ in Geisenheim</a:t>
            </a:r>
          </a:p>
          <a:p>
            <a:pPr algn="ctr" defTabSz="1343025">
              <a:spcBef>
                <a:spcPts val="600"/>
              </a:spcBef>
            </a:pPr>
            <a:r>
              <a:rPr lang="de-DE" sz="2400" b="1">
                <a:latin typeface="Comic Sans MS" pitchFamily="66" charset="0"/>
              </a:rPr>
              <a:t>mit Hochschule und KEE</a:t>
            </a:r>
          </a:p>
        </p:txBody>
      </p:sp>
      <p:sp>
        <p:nvSpPr>
          <p:cNvPr id="2052" name="Text Box 49"/>
          <p:cNvSpPr txBox="1">
            <a:spLocks noChangeArrowheads="1"/>
          </p:cNvSpPr>
          <p:nvPr/>
        </p:nvSpPr>
        <p:spPr bwMode="auto">
          <a:xfrm>
            <a:off x="4070350" y="2020888"/>
            <a:ext cx="7885113" cy="620712"/>
          </a:xfrm>
          <a:prstGeom prst="rect">
            <a:avLst/>
          </a:prstGeom>
          <a:noFill/>
          <a:ln w="9525">
            <a:noFill/>
            <a:miter lim="800000"/>
            <a:headEnd/>
            <a:tailEnd/>
          </a:ln>
        </p:spPr>
        <p:txBody>
          <a:bodyPr lIns="134325" tIns="67163" rIns="134325" bIns="67163">
            <a:spAutoFit/>
          </a:bodyPr>
          <a:lstStyle/>
          <a:p>
            <a:pPr defTabSz="1343025">
              <a:spcBef>
                <a:spcPct val="50000"/>
              </a:spcBef>
            </a:pPr>
            <a:r>
              <a:rPr lang="de-DE" sz="3200" b="1">
                <a:latin typeface="Comic Sans MS" pitchFamily="66" charset="0"/>
              </a:rPr>
              <a:t>sind wir dabei.</a:t>
            </a:r>
          </a:p>
        </p:txBody>
      </p:sp>
      <p:sp>
        <p:nvSpPr>
          <p:cNvPr id="2053" name="Text Box 50"/>
          <p:cNvSpPr txBox="1">
            <a:spLocks noChangeArrowheads="1"/>
          </p:cNvSpPr>
          <p:nvPr/>
        </p:nvSpPr>
        <p:spPr bwMode="auto">
          <a:xfrm>
            <a:off x="3965575" y="1338263"/>
            <a:ext cx="7885113" cy="620712"/>
          </a:xfrm>
          <a:prstGeom prst="rect">
            <a:avLst/>
          </a:prstGeom>
          <a:noFill/>
          <a:ln w="9525">
            <a:noFill/>
            <a:miter lim="800000"/>
            <a:headEnd/>
            <a:tailEnd/>
          </a:ln>
        </p:spPr>
        <p:txBody>
          <a:bodyPr lIns="134325" tIns="67163" rIns="134325" bIns="67163">
            <a:spAutoFit/>
          </a:bodyPr>
          <a:lstStyle/>
          <a:p>
            <a:pPr defTabSz="1343025">
              <a:spcBef>
                <a:spcPct val="50000"/>
              </a:spcBef>
            </a:pPr>
            <a:r>
              <a:rPr lang="de-DE" sz="3200" b="1">
                <a:latin typeface="Comic Sans MS" pitchFamily="66" charset="0"/>
              </a:rPr>
              <a:t>Mit der Kraft der Sonne</a:t>
            </a:r>
          </a:p>
        </p:txBody>
      </p:sp>
      <p:sp>
        <p:nvSpPr>
          <p:cNvPr id="2054" name="Text Box 51"/>
          <p:cNvSpPr txBox="1">
            <a:spLocks noChangeArrowheads="1"/>
          </p:cNvSpPr>
          <p:nvPr/>
        </p:nvSpPr>
        <p:spPr bwMode="auto">
          <a:xfrm>
            <a:off x="2733675" y="6913563"/>
            <a:ext cx="3924300" cy="396875"/>
          </a:xfrm>
          <a:prstGeom prst="rect">
            <a:avLst/>
          </a:prstGeom>
          <a:noFill/>
          <a:ln w="9525">
            <a:noFill/>
            <a:miter lim="800000"/>
            <a:headEnd/>
            <a:tailEnd/>
          </a:ln>
        </p:spPr>
        <p:txBody>
          <a:bodyPr>
            <a:spAutoFit/>
          </a:bodyPr>
          <a:lstStyle/>
          <a:p>
            <a:endParaRPr lang="de-DE"/>
          </a:p>
        </p:txBody>
      </p:sp>
      <p:sp>
        <p:nvSpPr>
          <p:cNvPr id="2055" name="Text Box 52"/>
          <p:cNvSpPr txBox="1">
            <a:spLocks noChangeArrowheads="1"/>
          </p:cNvSpPr>
          <p:nvPr/>
        </p:nvSpPr>
        <p:spPr bwMode="auto">
          <a:xfrm>
            <a:off x="1281113" y="4910138"/>
            <a:ext cx="8839200" cy="584200"/>
          </a:xfrm>
          <a:prstGeom prst="rect">
            <a:avLst/>
          </a:prstGeom>
          <a:noFill/>
          <a:ln w="9525">
            <a:noFill/>
            <a:miter lim="800000"/>
            <a:headEnd/>
            <a:tailEnd/>
          </a:ln>
        </p:spPr>
        <p:txBody>
          <a:bodyPr>
            <a:spAutoFit/>
          </a:bodyPr>
          <a:lstStyle/>
          <a:p>
            <a:pPr>
              <a:spcBef>
                <a:spcPct val="50000"/>
              </a:spcBef>
            </a:pPr>
            <a:r>
              <a:rPr lang="de-DE" sz="3200" b="1">
                <a:latin typeface="Comic Sans MS" pitchFamily="66" charset="0"/>
              </a:rPr>
              <a:t>Nächster Solarstammtisch:</a:t>
            </a:r>
          </a:p>
        </p:txBody>
      </p:sp>
      <p:sp>
        <p:nvSpPr>
          <p:cNvPr id="2056" name="Text Box 53"/>
          <p:cNvSpPr txBox="1">
            <a:spLocks noChangeArrowheads="1"/>
          </p:cNvSpPr>
          <p:nvPr/>
        </p:nvSpPr>
        <p:spPr bwMode="auto">
          <a:xfrm>
            <a:off x="1181100" y="5824538"/>
            <a:ext cx="8734425" cy="2230437"/>
          </a:xfrm>
          <a:prstGeom prst="rect">
            <a:avLst/>
          </a:prstGeom>
          <a:noFill/>
          <a:ln w="9525">
            <a:noFill/>
            <a:miter lim="800000"/>
            <a:headEnd/>
            <a:tailEnd/>
          </a:ln>
        </p:spPr>
        <p:txBody>
          <a:bodyPr>
            <a:spAutoFit/>
          </a:bodyPr>
          <a:lstStyle/>
          <a:p>
            <a:pPr algn="ctr">
              <a:spcBef>
                <a:spcPts val="600"/>
              </a:spcBef>
            </a:pPr>
            <a:r>
              <a:rPr lang="de-DE" sz="4000" b="1">
                <a:latin typeface="Comic Sans MS" pitchFamily="66" charset="0"/>
              </a:rPr>
              <a:t>Donnerstag 10. März 2022</a:t>
            </a:r>
          </a:p>
          <a:p>
            <a:pPr algn="ctr">
              <a:spcBef>
                <a:spcPts val="600"/>
              </a:spcBef>
            </a:pPr>
            <a:r>
              <a:rPr lang="de-DE" sz="2800" b="1">
                <a:latin typeface="Comic Sans MS" pitchFamily="66" charset="0"/>
              </a:rPr>
              <a:t>um 18:30 Uhr (</a:t>
            </a:r>
            <a:r>
              <a:rPr lang="de-DE" b="1">
                <a:latin typeface="Comic Sans MS" pitchFamily="66" charset="0"/>
              </a:rPr>
              <a:t>in Präsenz und Livestream, s.u.</a:t>
            </a:r>
            <a:r>
              <a:rPr lang="de-DE" sz="2800" b="1">
                <a:latin typeface="Comic Sans MS" pitchFamily="66" charset="0"/>
              </a:rPr>
              <a:t>)</a:t>
            </a:r>
          </a:p>
          <a:p>
            <a:pPr algn="ctr">
              <a:spcBef>
                <a:spcPts val="600"/>
              </a:spcBef>
            </a:pPr>
            <a:r>
              <a:rPr lang="de-DE" sz="2800" b="1">
                <a:latin typeface="Comic Sans MS" pitchFamily="66" charset="0"/>
              </a:rPr>
              <a:t>in der Hochschule in Geisenheim</a:t>
            </a:r>
          </a:p>
          <a:p>
            <a:pPr algn="ctr">
              <a:spcBef>
                <a:spcPts val="600"/>
              </a:spcBef>
            </a:pPr>
            <a:r>
              <a:rPr lang="de-DE" sz="2800" b="1">
                <a:latin typeface="Comic Sans MS" pitchFamily="66" charset="0"/>
              </a:rPr>
              <a:t>Gerd-Erbslöh-Hörsaal, von-Lade-Straße 1</a:t>
            </a:r>
          </a:p>
        </p:txBody>
      </p:sp>
      <p:sp>
        <p:nvSpPr>
          <p:cNvPr id="2057" name="Text Box 56"/>
          <p:cNvSpPr txBox="1">
            <a:spLocks noChangeArrowheads="1"/>
          </p:cNvSpPr>
          <p:nvPr/>
        </p:nvSpPr>
        <p:spPr bwMode="auto">
          <a:xfrm>
            <a:off x="714375" y="8507413"/>
            <a:ext cx="9745663" cy="3390900"/>
          </a:xfrm>
          <a:prstGeom prst="rect">
            <a:avLst/>
          </a:prstGeom>
          <a:noFill/>
          <a:ln w="9525">
            <a:noFill/>
            <a:miter lim="800000"/>
            <a:headEnd/>
            <a:tailEnd/>
          </a:ln>
        </p:spPr>
        <p:txBody>
          <a:bodyPr>
            <a:spAutoFit/>
          </a:bodyPr>
          <a:lstStyle/>
          <a:p>
            <a:pPr marL="457200" indent="-457200" algn="ctr">
              <a:lnSpc>
                <a:spcPct val="110000"/>
              </a:lnSpc>
              <a:spcBef>
                <a:spcPts val="1200"/>
              </a:spcBef>
            </a:pPr>
            <a:r>
              <a:rPr lang="de-DE" sz="3600" b="1" u="sng">
                <a:latin typeface="Comic Sans MS" pitchFamily="66" charset="0"/>
              </a:rPr>
              <a:t>Thema:</a:t>
            </a:r>
            <a:r>
              <a:rPr lang="de-DE" sz="3600" b="1">
                <a:latin typeface="Comic Sans MS" pitchFamily="66" charset="0"/>
              </a:rPr>
              <a:t> </a:t>
            </a:r>
          </a:p>
          <a:p>
            <a:pPr marL="457200" indent="-457200" algn="ctr">
              <a:lnSpc>
                <a:spcPct val="110000"/>
              </a:lnSpc>
              <a:spcBef>
                <a:spcPts val="1200"/>
              </a:spcBef>
            </a:pPr>
            <a:r>
              <a:rPr lang="de-DE" sz="3600" b="1">
                <a:latin typeface="Comic Sans MS" pitchFamily="66" charset="0"/>
              </a:rPr>
              <a:t>  </a:t>
            </a:r>
            <a:r>
              <a:rPr lang="de-DE" sz="5400" b="1">
                <a:latin typeface="Comic Sans MS" pitchFamily="66" charset="0"/>
              </a:rPr>
              <a:t>Gartenschau unter Palmen</a:t>
            </a:r>
          </a:p>
          <a:p>
            <a:pPr marL="457200" indent="-457200" algn="ctr">
              <a:lnSpc>
                <a:spcPct val="110000"/>
              </a:lnSpc>
              <a:spcBef>
                <a:spcPts val="1200"/>
              </a:spcBef>
            </a:pPr>
            <a:r>
              <a:rPr lang="de-DE" sz="4000" b="1">
                <a:latin typeface="Comic Sans MS" pitchFamily="66" charset="0"/>
              </a:rPr>
              <a:t>Klimaanpassung im Welterbe-Gebiet</a:t>
            </a:r>
          </a:p>
          <a:p>
            <a:pPr marL="457200" indent="-457200" algn="ctr">
              <a:lnSpc>
                <a:spcPct val="110000"/>
              </a:lnSpc>
              <a:spcBef>
                <a:spcPts val="1200"/>
              </a:spcBef>
            </a:pPr>
            <a:r>
              <a:rPr lang="de-DE" sz="4000" b="1">
                <a:latin typeface="Comic Sans MS" pitchFamily="66" charset="0"/>
              </a:rPr>
              <a:t>Klimaschutz weiß/schwarz – grün/blau</a:t>
            </a:r>
            <a:endParaRPr lang="de-DE" sz="4200" b="1">
              <a:latin typeface="Comic Sans MS" pitchFamily="66" charset="0"/>
            </a:endParaRPr>
          </a:p>
        </p:txBody>
      </p:sp>
      <p:pic>
        <p:nvPicPr>
          <p:cNvPr id="2058" name="Picture 57" descr="Logo2"/>
          <p:cNvPicPr>
            <a:picLocks noChangeAspect="1" noChangeArrowheads="1"/>
          </p:cNvPicPr>
          <p:nvPr/>
        </p:nvPicPr>
        <p:blipFill>
          <a:blip r:embed="rId4" cstate="print"/>
          <a:srcRect/>
          <a:stretch>
            <a:fillRect/>
          </a:stretch>
        </p:blipFill>
        <p:spPr bwMode="auto">
          <a:xfrm>
            <a:off x="1031875" y="1155700"/>
            <a:ext cx="2787650" cy="2614613"/>
          </a:xfrm>
          <a:prstGeom prst="rect">
            <a:avLst/>
          </a:prstGeom>
          <a:noFill/>
          <a:ln w="9525">
            <a:noFill/>
            <a:miter lim="800000"/>
            <a:headEnd/>
            <a:tailEnd/>
          </a:ln>
        </p:spPr>
      </p:pic>
      <p:sp>
        <p:nvSpPr>
          <p:cNvPr id="2059" name="Text Box 59"/>
          <p:cNvSpPr txBox="1">
            <a:spLocks noChangeArrowheads="1"/>
          </p:cNvSpPr>
          <p:nvPr/>
        </p:nvSpPr>
        <p:spPr bwMode="auto">
          <a:xfrm>
            <a:off x="641350" y="12463463"/>
            <a:ext cx="9802813" cy="1089025"/>
          </a:xfrm>
          <a:prstGeom prst="rect">
            <a:avLst/>
          </a:prstGeom>
          <a:noFill/>
          <a:ln w="9525">
            <a:noFill/>
            <a:miter lim="800000"/>
            <a:headEnd/>
            <a:tailEnd/>
          </a:ln>
        </p:spPr>
        <p:txBody>
          <a:bodyPr>
            <a:spAutoFit/>
          </a:bodyPr>
          <a:lstStyle/>
          <a:p>
            <a:pPr algn="ctr">
              <a:lnSpc>
                <a:spcPct val="110000"/>
              </a:lnSpc>
              <a:spcBef>
                <a:spcPts val="600"/>
              </a:spcBef>
            </a:pPr>
            <a:r>
              <a:rPr lang="de-DE" sz="2800" b="1">
                <a:latin typeface="Comic Sans MS" pitchFamily="66" charset="0"/>
              </a:rPr>
              <a:t>Referenten: Dr. Martin Reiss, Hochschule </a:t>
            </a:r>
          </a:p>
          <a:p>
            <a:pPr algn="ctr">
              <a:lnSpc>
                <a:spcPct val="110000"/>
              </a:lnSpc>
              <a:spcBef>
                <a:spcPts val="600"/>
              </a:spcBef>
            </a:pPr>
            <a:r>
              <a:rPr lang="de-DE" sz="2800" b="1">
                <a:latin typeface="Comic Sans MS" pitchFamily="66" charset="0"/>
              </a:rPr>
              <a:t>   Dr. Jürgen Hoffmann, Solarstammtisch</a:t>
            </a:r>
          </a:p>
        </p:txBody>
      </p:sp>
      <p:sp>
        <p:nvSpPr>
          <p:cNvPr id="2060" name="Textfeld 12"/>
          <p:cNvSpPr txBox="1">
            <a:spLocks noChangeArrowheads="1"/>
          </p:cNvSpPr>
          <p:nvPr/>
        </p:nvSpPr>
        <p:spPr bwMode="auto">
          <a:xfrm>
            <a:off x="1471613" y="14471650"/>
            <a:ext cx="8447087" cy="708025"/>
          </a:xfrm>
          <a:prstGeom prst="rect">
            <a:avLst/>
          </a:prstGeom>
          <a:noFill/>
          <a:ln w="9525">
            <a:noFill/>
            <a:miter lim="800000"/>
            <a:headEnd/>
            <a:tailEnd/>
          </a:ln>
        </p:spPr>
        <p:txBody>
          <a:bodyPr>
            <a:spAutoFit/>
          </a:bodyPr>
          <a:lstStyle/>
          <a:p>
            <a:r>
              <a:rPr lang="de-DE">
                <a:solidFill>
                  <a:srgbClr val="002060"/>
                </a:solidFill>
              </a:rPr>
              <a:t>Bei Präsenzteilnahme bitte anmelden,</a:t>
            </a:r>
          </a:p>
          <a:p>
            <a:r>
              <a:rPr lang="de-DE">
                <a:solidFill>
                  <a:srgbClr val="002060"/>
                </a:solidFill>
              </a:rPr>
              <a:t> Link zum Stream:  https://vc-greeen.hs-gm.de/b/wun-p0g-iq4-yfd</a:t>
            </a:r>
          </a:p>
        </p:txBody>
      </p:sp>
    </p:spTree>
    <p:custDataLst>
      <p:tags r:id="rId1"/>
    </p:custDataLst>
  </p:cSld>
  <p:clrMapOvr>
    <a:masterClrMapping/>
  </p:clrMapOvr>
  <p:transition spd="slow" advTm="10000">
    <p:zoom/>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AMT_MUSIC" val="1"/>
  <p:tag name="AAMT_GROUP" val="Klassik"/>
  <p:tag name="AAMT_STYLE" val="{2E3CB8E4-1BE0-11D0-89AA-00A0C9054129}"/>
  <p:tag name="AAMT_MOOD" val="Nobel"/>
  <p:tag name="AAMT_BAND" val="Schwingende Saiten"/>
  <p:tag name="AAMT_MOTIF" val="Flöte"/>
</p:tagLst>
</file>

<file path=ppt/theme/theme1.xml><?xml version="1.0" encoding="utf-8"?>
<a:theme xmlns:a="http://schemas.openxmlformats.org/drawingml/2006/main" name="Ruhig">
  <a:themeElements>
    <a:clrScheme name="">
      <a:dk1>
        <a:srgbClr val="333333"/>
      </a:dk1>
      <a:lt1>
        <a:srgbClr val="A9BDA9"/>
      </a:lt1>
      <a:dk2>
        <a:srgbClr val="004C2B"/>
      </a:dk2>
      <a:lt2>
        <a:srgbClr val="578963"/>
      </a:lt2>
      <a:accent1>
        <a:srgbClr val="FFCCCC"/>
      </a:accent1>
      <a:accent2>
        <a:srgbClr val="B3E1B3"/>
      </a:accent2>
      <a:accent3>
        <a:srgbClr val="D1DBD1"/>
      </a:accent3>
      <a:accent4>
        <a:srgbClr val="2A2A2A"/>
      </a:accent4>
      <a:accent5>
        <a:srgbClr val="FFE2E2"/>
      </a:accent5>
      <a:accent6>
        <a:srgbClr val="A2CCA2"/>
      </a:accent6>
      <a:hlink>
        <a:srgbClr val="BDD7E5"/>
      </a:hlink>
      <a:folHlink>
        <a:srgbClr val="D2AAD2"/>
      </a:folHlink>
    </a:clrScheme>
    <a:fontScheme name="Ruhig">
      <a:majorFont>
        <a:latin typeface="Times New Roman"/>
        <a:ea typeface=""/>
        <a:cs typeface=""/>
      </a:majorFont>
      <a:minorFont>
        <a:latin typeface="Times New Roman"/>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imes New Roman" charset="0"/>
          </a:defRPr>
        </a:defPPr>
      </a:lstStyle>
    </a:lnDef>
  </a:objectDefaults>
  <a:extraClrSchemeLst>
    <a:extraClrScheme>
      <a:clrScheme name="Ruhig 1">
        <a:dk1>
          <a:srgbClr val="333333"/>
        </a:dk1>
        <a:lt1>
          <a:srgbClr val="A9BDA9"/>
        </a:lt1>
        <a:dk2>
          <a:srgbClr val="004C2B"/>
        </a:dk2>
        <a:lt2>
          <a:srgbClr val="578963"/>
        </a:lt2>
        <a:accent1>
          <a:srgbClr val="E1B7B7"/>
        </a:accent1>
        <a:accent2>
          <a:srgbClr val="B3E1B3"/>
        </a:accent2>
        <a:accent3>
          <a:srgbClr val="D1DBD1"/>
        </a:accent3>
        <a:accent4>
          <a:srgbClr val="2A2A2A"/>
        </a:accent4>
        <a:accent5>
          <a:srgbClr val="EED8D8"/>
        </a:accent5>
        <a:accent6>
          <a:srgbClr val="A2CCA2"/>
        </a:accent6>
        <a:hlink>
          <a:srgbClr val="BDD7E5"/>
        </a:hlink>
        <a:folHlink>
          <a:srgbClr val="D2AAD2"/>
        </a:folHlink>
      </a:clrScheme>
      <a:clrMap bg1="lt1" tx1="dk1" bg2="lt2" tx2="dk2" accent1="accent1" accent2="accent2" accent3="accent3" accent4="accent4" accent5="accent5" accent6="accent6" hlink="hlink" folHlink="folHlink"/>
    </a:extraClrScheme>
    <a:extraClrScheme>
      <a:clrScheme name="Ruhig 2">
        <a:dk1>
          <a:srgbClr val="333333"/>
        </a:dk1>
        <a:lt1>
          <a:srgbClr val="FFFFFF"/>
        </a:lt1>
        <a:dk2>
          <a:srgbClr val="004C2B"/>
        </a:dk2>
        <a:lt2>
          <a:srgbClr val="578963"/>
        </a:lt2>
        <a:accent1>
          <a:srgbClr val="E1B7B7"/>
        </a:accent1>
        <a:accent2>
          <a:srgbClr val="B3E1B3"/>
        </a:accent2>
        <a:accent3>
          <a:srgbClr val="FFFFFF"/>
        </a:accent3>
        <a:accent4>
          <a:srgbClr val="2A2A2A"/>
        </a:accent4>
        <a:accent5>
          <a:srgbClr val="EED8D8"/>
        </a:accent5>
        <a:accent6>
          <a:srgbClr val="A2CCA2"/>
        </a:accent6>
        <a:hlink>
          <a:srgbClr val="BDD7E5"/>
        </a:hlink>
        <a:folHlink>
          <a:srgbClr val="D2AAD2"/>
        </a:folHlink>
      </a:clrScheme>
      <a:clrMap bg1="lt1" tx1="dk1" bg2="lt2" tx2="dk2" accent1="accent1" accent2="accent2" accent3="accent3" accent4="accent4" accent5="accent5" accent6="accent6" hlink="hlink" folHlink="folHlink"/>
    </a:extraClrScheme>
    <a:extraClrScheme>
      <a:clrScheme name="Ruhig 3">
        <a:dk1>
          <a:srgbClr val="000000"/>
        </a:dk1>
        <a:lt1>
          <a:srgbClr val="FFFFFF"/>
        </a:lt1>
        <a:dk2>
          <a:srgbClr val="000000"/>
        </a:dk2>
        <a:lt2>
          <a:srgbClr val="393939"/>
        </a:lt2>
        <a:accent1>
          <a:srgbClr val="CBCBCB"/>
        </a:accent1>
        <a:accent2>
          <a:srgbClr val="808080"/>
        </a:accent2>
        <a:accent3>
          <a:srgbClr val="FFFFFF"/>
        </a:accent3>
        <a:accent4>
          <a:srgbClr val="000000"/>
        </a:accent4>
        <a:accent5>
          <a:srgbClr val="E2E2E2"/>
        </a:accent5>
        <a:accent6>
          <a:srgbClr val="737373"/>
        </a:accent6>
        <a:hlink>
          <a:srgbClr val="B2B2B2"/>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E:\app\office97\Vorlagen\Präsentationsdesigns\RUHIG.POT</Template>
  <TotalTime>0</TotalTime>
  <Words>224</Words>
  <Application>Microsoft Office PowerPoint</Application>
  <PresentationFormat>Benutzerdefiniert</PresentationFormat>
  <Paragraphs>20</Paragraphs>
  <Slides>1</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Comic Sans MS</vt:lpstr>
      <vt:lpstr>Monotype Sorts</vt:lpstr>
      <vt:lpstr>Times New Roman</vt:lpstr>
      <vt:lpstr>Ruhig</vt:lpstr>
      <vt:lpstr>PowerPoint-Präsentation</vt:lpstr>
    </vt:vector>
  </TitlesOfParts>
  <Company>Homeoffice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"WAS IST AGENDA 21 ?"</dc:title>
  <dc:creator>U.Roth</dc:creator>
  <cp:lastModifiedBy>Reichbauer, Ingrid</cp:lastModifiedBy>
  <cp:revision>133</cp:revision>
  <cp:lastPrinted>2011-10-12T15:34:27Z</cp:lastPrinted>
  <dcterms:created xsi:type="dcterms:W3CDTF">1999-12-31T09:43:26Z</dcterms:created>
  <dcterms:modified xsi:type="dcterms:W3CDTF">2022-02-28T18:45:08Z</dcterms:modified>
</cp:coreProperties>
</file>